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C342-3CA9-4E6D-AF7A-B5D0734533E4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168E-7BC9-4FC1-B45F-91603621203C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94B-9A68-48BD-B340-EBC462CAAB21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8259-85BA-4E55-A5C2-6A79170C77F2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0DAD9-9621-44D7-B3F9-3D4950A5DC66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EB6C-4A01-49B4-A5DB-7FA9DDC5BE03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09E-AF8C-46B8-BDFA-63926B7D3D02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FF6F-B0C8-47E3-8F33-1C9DE196A625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4FA0-166A-4D3A-9578-D6084A67F627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5AFA-FC8E-4F41-B1BC-63CA73B13F94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88A3-DED6-4835-B832-B6A1273C7C47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628C-E73F-4260-98F4-B73BCE8C15B9}" type="datetime1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7" y="136381"/>
            <a:ext cx="8254728" cy="69175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B69B6E2-1580-3F45-B55B-CB8EB4026E11}"/>
              </a:ext>
            </a:extLst>
          </p:cNvPr>
          <p:cNvSpPr txBox="1"/>
          <p:nvPr/>
        </p:nvSpPr>
        <p:spPr>
          <a:xfrm>
            <a:off x="891674" y="5349875"/>
            <a:ext cx="7109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>
                <a:solidFill>
                  <a:schemeClr val="tx1">
                    <a:lumMod val="10000"/>
                    <a:lumOff val="90000"/>
                  </a:schemeClr>
                </a:solidFill>
                <a:latin typeface="Algerian" pitchFamily="82" charset="0"/>
              </a:rPr>
              <a:t>Focus Academy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04866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ubtitle 104866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8222"/>
            <a:ext cx="8312726" cy="659088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04866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6" name="Subtitle 104866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2" name="Picture 209716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77" y="0"/>
            <a:ext cx="8565574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04866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8" name="Subtitle 104866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263" y="0"/>
            <a:ext cx="8520521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04866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ubtitle 104866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ubtitle 104864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458" y="545522"/>
            <a:ext cx="8703551" cy="54812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ubtitle 104864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318222"/>
            <a:ext cx="8488073" cy="649611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ubtitle 104865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ubtitle 10486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ubtitle 104865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318222"/>
            <a:ext cx="8286749" cy="622155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Subtitle 104865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700087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0" name="Subtitle 104865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04866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2" name="Subtitle 104866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 8780038581   9099818013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vivo 1718</dc:creator>
  <cp:lastModifiedBy>DELL</cp:lastModifiedBy>
  <cp:revision>2</cp:revision>
  <dcterms:created xsi:type="dcterms:W3CDTF">2015-05-11T22:30:45Z</dcterms:created>
  <dcterms:modified xsi:type="dcterms:W3CDTF">2022-02-09T03:14:02Z</dcterms:modified>
</cp:coreProperties>
</file>