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A931-6700-41EC-8087-50179D032F6E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827A-2C1D-45C8-89C4-DF458DB25165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4EFD-49E9-4DB0-9C81-D8FBF56F5C8B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E85B-308E-4667-AC21-DD1FC99D6B1C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74BA-7E1C-4FFF-94CD-4E1C845ED02E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B8A-0588-4C02-B160-0A7BE358386D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8E56-160F-4012-BF11-60A2EDE6458B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9FDF-D62C-4E4B-9041-E4FF78ADA6B7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CD06-823B-4667-88E5-53820D00BB9C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C853-86B6-40FD-BC8F-F36D85CB6F1E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A6A6-4915-4DB4-92EA-A16B142C3240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4740-0584-4722-AD83-54820000936C}" type="datetime1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5" y="461915"/>
            <a:ext cx="8286749" cy="62215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97726" y="692331"/>
            <a:ext cx="6583680" cy="167204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smtClean="0">
                <a:latin typeface="Algerian" pitchFamily="82" charset="0"/>
              </a:rPr>
              <a:t>FOCUS ACADEMY</a:t>
            </a:r>
          </a:p>
          <a:p>
            <a:pPr algn="ctr"/>
            <a:r>
              <a:rPr lang="en-IN" sz="2400" dirty="0" smtClean="0">
                <a:latin typeface="Arial" pitchFamily="34" charset="0"/>
                <a:cs typeface="Arial" pitchFamily="34" charset="0"/>
              </a:rPr>
              <a:t>KG TO 12 </a:t>
            </a:r>
          </a:p>
          <a:p>
            <a:pPr algn="ctr"/>
            <a:r>
              <a:rPr lang="en-IN" dirty="0" smtClean="0">
                <a:latin typeface="Arial Black" pitchFamily="34" charset="0"/>
              </a:rPr>
              <a:t>ENGLISH &amp;GUJARATI MEDIUM </a:t>
            </a:r>
            <a:endParaRPr lang="en-IN" dirty="0"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2408" y="4532811"/>
            <a:ext cx="6779623" cy="11625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 smtClean="0">
                <a:latin typeface="Arial Black" pitchFamily="34" charset="0"/>
              </a:rPr>
              <a:t>Almas</a:t>
            </a:r>
            <a:r>
              <a:rPr lang="en-IN" sz="2800" dirty="0" smtClean="0">
                <a:latin typeface="Arial Black" pitchFamily="34" charset="0"/>
              </a:rPr>
              <a:t> Ahmad </a:t>
            </a:r>
            <a:r>
              <a:rPr lang="en-IN" sz="2800" dirty="0" err="1" smtClean="0">
                <a:latin typeface="Arial Black" pitchFamily="34" charset="0"/>
              </a:rPr>
              <a:t>Shaikh</a:t>
            </a:r>
            <a:r>
              <a:rPr lang="en-IN" sz="2800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en-IN" sz="2800" dirty="0" smtClean="0">
                <a:latin typeface="Arial Black" pitchFamily="34" charset="0"/>
              </a:rPr>
              <a:t>9099818013      8780997670</a:t>
            </a:r>
            <a:endParaRPr lang="en-IN" sz="2800" dirty="0">
              <a:latin typeface="Arial Black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08069" y="6139544"/>
            <a:ext cx="4271553" cy="718456"/>
          </a:xfrm>
        </p:spPr>
        <p:txBody>
          <a:bodyPr/>
          <a:lstStyle/>
          <a:p>
            <a:r>
              <a:rPr lang="en-IN" altLang="zh-CN" sz="1600" dirty="0" smtClean="0">
                <a:solidFill>
                  <a:srgbClr val="FF0000"/>
                </a:solidFill>
              </a:rPr>
              <a:t>FOCUS ACADEMY 9099818013     8780997670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04866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4" name="Subtitle 104866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2" name="Picture 209716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637" y="311727"/>
            <a:ext cx="8312726" cy="623454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5955659" y="3137152"/>
            <a:ext cx="5453352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FOCUS ACADEMY 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ubtitle 104864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2019" y="414851"/>
            <a:ext cx="8904169" cy="532575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z="1400" b="1" dirty="0" smtClean="0">
                <a:latin typeface="Arial Black" pitchFamily="34" charset="0"/>
              </a:rPr>
              <a:t>FOCUS ACADEMY 9099818013     8780997670</a:t>
            </a:r>
            <a:endParaRPr lang="zh-CN" altLang="en-US" sz="1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04864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0" name="Subtitle 104864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369" y="942270"/>
            <a:ext cx="8796631" cy="48184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04865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2" name="Subtitle 104865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830" y="1122362"/>
            <a:ext cx="8481579" cy="44291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100355"/>
            <a:ext cx="3241221" cy="621122"/>
          </a:xfrm>
        </p:spPr>
        <p:txBody>
          <a:bodyPr/>
          <a:lstStyle/>
          <a:p>
            <a:r>
              <a:rPr lang="en-IN" altLang="zh-CN" sz="1600" dirty="0" smtClean="0">
                <a:latin typeface="Arial Black" pitchFamily="34" charset="0"/>
              </a:rPr>
              <a:t>FOCUS ACADEMY 9099818013     8780997670</a:t>
            </a:r>
            <a:endParaRPr lang="zh-CN" altLang="en-US" sz="1600" dirty="0"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8690" y="222069"/>
            <a:ext cx="5706627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FOCUS ACADEMY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04865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ubtitle 104865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901" y="725156"/>
            <a:ext cx="8215284" cy="521714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z="1400" b="1" dirty="0" smtClean="0">
                <a:latin typeface="Arial Black" pitchFamily="34" charset="0"/>
              </a:rPr>
              <a:t>FOCUS ACADEMY 9099818013     8780997670</a:t>
            </a:r>
            <a:endParaRPr lang="zh-CN" altLang="en-US" sz="1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04865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Subtitle 104865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5" y="318222"/>
            <a:ext cx="8286749" cy="622155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126481"/>
            <a:ext cx="3086100" cy="594996"/>
          </a:xfrm>
        </p:spPr>
        <p:txBody>
          <a:bodyPr/>
          <a:lstStyle/>
          <a:p>
            <a:r>
              <a:rPr lang="en-IN" altLang="zh-CN" sz="1400" dirty="0" smtClean="0">
                <a:latin typeface="Arial Black" pitchFamily="34" charset="0"/>
              </a:rPr>
              <a:t>FOCUS ACADEMY 9099818013     8780997670</a:t>
            </a:r>
            <a:endParaRPr lang="zh-CN" altLang="en-US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04865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8" name="Subtitle 104865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9" name="Picture 2097158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168" y="-1"/>
            <a:ext cx="8489758" cy="637467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04865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0" name="Subtitle 104865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0" name="Picture 2097159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 rot="21600000">
            <a:off x="0" y="346203"/>
            <a:ext cx="9144000" cy="512308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1968759" y="5819845"/>
            <a:ext cx="5206490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 ACADEMY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04866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2" name="Subtitle 104866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1" name="Picture 2097160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176" y="350693"/>
            <a:ext cx="8403647" cy="615661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9099818013     8780997670</a:t>
            </a:r>
            <a:endParaRPr lang="zh-CN" altLang="en-US"/>
          </a:p>
        </p:txBody>
      </p:sp>
      <p:sp>
        <p:nvSpPr>
          <p:cNvPr id="6" name="Rounded Rectangle 5"/>
          <p:cNvSpPr/>
          <p:nvPr/>
        </p:nvSpPr>
        <p:spPr>
          <a:xfrm>
            <a:off x="352697" y="5969726"/>
            <a:ext cx="8425543" cy="4963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vivo 1718</dc:creator>
  <cp:lastModifiedBy>DELL</cp:lastModifiedBy>
  <cp:revision>12</cp:revision>
  <dcterms:created xsi:type="dcterms:W3CDTF">2015-05-11T22:30:45Z</dcterms:created>
  <dcterms:modified xsi:type="dcterms:W3CDTF">2021-08-28T15:59:04Z</dcterms:modified>
</cp:coreProperties>
</file>